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10"/>
  </p:notesMasterIdLst>
  <p:sldIdLst>
    <p:sldId id="295" r:id="rId2"/>
    <p:sldId id="297" r:id="rId3"/>
    <p:sldId id="296" r:id="rId4"/>
    <p:sldId id="299" r:id="rId5"/>
    <p:sldId id="300" r:id="rId6"/>
    <p:sldId id="301" r:id="rId7"/>
    <p:sldId id="302" r:id="rId8"/>
    <p:sldId id="303" r:id="rId9"/>
  </p:sldIdLst>
  <p:sldSz cx="12192000" cy="6858000"/>
  <p:notesSz cx="6858000" cy="9144000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NanumGothic" pitchFamily="2" charset="-127"/>
      <p:regular r:id="rId15"/>
      <p:bold r:id="rId16"/>
    </p:embeddedFont>
    <p:embeddedFont>
      <p:font typeface="Open Sans Light" pitchFamily="2" charset="0"/>
      <p:regular r:id="rId17"/>
      <p:italic r:id="rId18"/>
    </p:embeddedFont>
    <p:embeddedFont>
      <p:font typeface="Space Grotesk Medium" pitchFamily="2" charset="77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0"/>
            <p14:sldId id="301"/>
            <p14:sldId id="302"/>
            <p14:sldId id="30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25" autoAdjust="0"/>
    <p:restoredTop sz="96126"/>
  </p:normalViewPr>
  <p:slideViewPr>
    <p:cSldViewPr snapToGrid="0">
      <p:cViewPr varScale="1">
        <p:scale>
          <a:sx n="116" d="100"/>
          <a:sy n="116" d="100"/>
        </p:scale>
        <p:origin x="10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</a:t>
            </a:r>
            <a:br>
              <a:rPr lang="en-US" dirty="0"/>
            </a:br>
            <a:r>
              <a:rPr lang="en-US" dirty="0"/>
              <a:t>Backend API App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Power Platform uses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collection of APIs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Without backend APIs</a:t>
            </a:r>
            <a:br>
              <a:rPr lang="en-US" sz="4000" dirty="0"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latin typeface="Space Grotesk Medium" pitchFamily="2" charset="77"/>
                <a:cs typeface="Space Grotesk Medium" pitchFamily="2" charset="77"/>
              </a:rPr>
              <a:t>Power Platform is just half-baked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371244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Internal backend APIs from 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organisations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779681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ASP.NET Core Web API – Minimal API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518843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ASP.NET Core Web API – Minimal API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in GitHub </a:t>
            </a:r>
            <a:r>
              <a:rPr lang="en-US" sz="4000" dirty="0" err="1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Codespaces</a:t>
            </a:r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986559400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585</TotalTime>
  <Words>128</Words>
  <Application>Microsoft Macintosh PowerPoint</Application>
  <PresentationFormat>Widescreen</PresentationFormat>
  <Paragraphs>8</Paragraphs>
  <Slides>8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NanumGothic</vt:lpstr>
      <vt:lpstr>Calibri</vt:lpstr>
      <vt:lpstr>Open Sans Light</vt:lpstr>
      <vt:lpstr>Space Grotesk Medium</vt:lpstr>
      <vt:lpstr>Arial</vt:lpstr>
      <vt:lpstr>Consolas</vt:lpstr>
      <vt:lpstr>1_Office Theme</vt:lpstr>
      <vt:lpstr>PowerPoint Presentation</vt:lpstr>
      <vt:lpstr>PowerPoint Presentation</vt:lpstr>
      <vt:lpstr>Build Backend API App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16</cp:revision>
  <dcterms:created xsi:type="dcterms:W3CDTF">2023-09-13T17:25:02Z</dcterms:created>
  <dcterms:modified xsi:type="dcterms:W3CDTF">2024-02-04T14:23:38Z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